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85" r:id="rId3"/>
    <p:sldId id="265" r:id="rId4"/>
    <p:sldId id="288" r:id="rId5"/>
    <p:sldId id="266" r:id="rId6"/>
    <p:sldId id="260" r:id="rId7"/>
    <p:sldId id="261" r:id="rId8"/>
    <p:sldId id="268" r:id="rId9"/>
    <p:sldId id="267" r:id="rId10"/>
    <p:sldId id="262" r:id="rId11"/>
    <p:sldId id="263" r:id="rId12"/>
    <p:sldId id="300" r:id="rId13"/>
    <p:sldId id="264" r:id="rId14"/>
    <p:sldId id="271" r:id="rId15"/>
    <p:sldId id="257" r:id="rId16"/>
    <p:sldId id="258" r:id="rId17"/>
    <p:sldId id="270" r:id="rId18"/>
    <p:sldId id="281" r:id="rId19"/>
    <p:sldId id="283" r:id="rId20"/>
    <p:sldId id="282" r:id="rId21"/>
    <p:sldId id="287" r:id="rId22"/>
    <p:sldId id="299" r:id="rId23"/>
    <p:sldId id="307" r:id="rId24"/>
    <p:sldId id="306" r:id="rId25"/>
    <p:sldId id="280" r:id="rId26"/>
    <p:sldId id="312" r:id="rId27"/>
    <p:sldId id="313" r:id="rId28"/>
    <p:sldId id="269" r:id="rId29"/>
    <p:sldId id="314" r:id="rId30"/>
    <p:sldId id="272" r:id="rId31"/>
    <p:sldId id="284" r:id="rId32"/>
    <p:sldId id="273" r:id="rId33"/>
    <p:sldId id="274" r:id="rId34"/>
    <p:sldId id="275" r:id="rId35"/>
    <p:sldId id="276" r:id="rId36"/>
    <p:sldId id="290" r:id="rId37"/>
    <p:sldId id="315" r:id="rId38"/>
    <p:sldId id="289" r:id="rId39"/>
    <p:sldId id="297" r:id="rId40"/>
    <p:sldId id="298" r:id="rId41"/>
    <p:sldId id="316" r:id="rId42"/>
    <p:sldId id="277" r:id="rId43"/>
    <p:sldId id="278" r:id="rId44"/>
    <p:sldId id="279" r:id="rId45"/>
    <p:sldId id="286" r:id="rId46"/>
    <p:sldId id="308" r:id="rId47"/>
    <p:sldId id="309" r:id="rId48"/>
    <p:sldId id="292" r:id="rId49"/>
    <p:sldId id="293" r:id="rId50"/>
    <p:sldId id="296" r:id="rId51"/>
    <p:sldId id="291" r:id="rId52"/>
    <p:sldId id="295" r:id="rId53"/>
    <p:sldId id="294" r:id="rId54"/>
    <p:sldId id="301" r:id="rId55"/>
    <p:sldId id="302" r:id="rId56"/>
    <p:sldId id="303" r:id="rId57"/>
    <p:sldId id="304" r:id="rId58"/>
    <p:sldId id="305" r:id="rId59"/>
    <p:sldId id="317" r:id="rId60"/>
    <p:sldId id="318" r:id="rId61"/>
    <p:sldId id="311" r:id="rId62"/>
    <p:sldId id="31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</p14:sldIdLst>
        </p14:section>
        <p14:section name="Early examples" id="{343B4267-B274-468F-94C6-B0E76C4CA937}">
          <p14:sldIdLst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  <p14:sldId id="312"/>
            <p14:sldId id="313"/>
            <p14:sldId id="269"/>
            <p14:sldId id="314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03"/>
            <p14:sldId id="304"/>
            <p14:sldId id="305"/>
            <p14:sldId id="317"/>
            <p14:sldId id="318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fivethirtyeight.com 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color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 size ~ likes &amp; shares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30611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gun ownership &amp; murders?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r>
              <a:rPr lang="en-US" dirty="0"/>
              <a:t>What makes them effective?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NYT: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Is it effective?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C8C4B-60DD-4DAF-8C12-FD1D77D4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401156"/>
            <a:ext cx="6624637" cy="431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06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075038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1628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“Using our system, you will be able to find your MP - or any member - and look at their records directly. For every page for every MP, you will be able to:”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has resulted in journalists gaining a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Planet Labs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705600" y="60198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</a:t>
            </a:r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program,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1" y="4114800"/>
            <a:ext cx="322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analysis &amp; </a:t>
            </a:r>
            <a:r>
              <a:rPr lang="en-CA" dirty="0" err="1"/>
              <a:t>dataviz</a:t>
            </a:r>
            <a:r>
              <a:rPr lang="en-CA" dirty="0"/>
              <a:t> mostly done with Excel &amp; Google sheets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DDJ reflects increased interaction between journalists and  {visualization design, computer science and statistics}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Satellite journalism</a:t>
            </a:r>
          </a:p>
          <a:p>
            <a:pPr lvl="1"/>
            <a:r>
              <a:rPr lang="en-US" dirty="0"/>
              <a:t>Crowd sourcing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“hierarchical Bayes”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7488</TotalTime>
  <Words>3532</Words>
  <Application>Microsoft Office PowerPoint</Application>
  <PresentationFormat>On-screen Show (4:3)</PresentationFormat>
  <Paragraphs>425</Paragraphs>
  <Slides>62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policy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</vt:lpstr>
      <vt:lpstr>PowerPoint Presentation</vt:lpstr>
      <vt:lpstr>Software for DDJ</vt:lpstr>
      <vt:lpstr> 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144</cp:revision>
  <dcterms:created xsi:type="dcterms:W3CDTF">2017-10-14T20:35:56Z</dcterms:created>
  <dcterms:modified xsi:type="dcterms:W3CDTF">2024-03-17T16:56:16Z</dcterms:modified>
</cp:coreProperties>
</file>